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3716000" cy="241204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24" d="100"/>
          <a:sy n="24" d="100"/>
        </p:scale>
        <p:origin x="2846" y="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700" y="3947496"/>
            <a:ext cx="11658600" cy="8397499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4500" y="12668834"/>
            <a:ext cx="10287000" cy="5823530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3CA1C-2965-4934-BEDF-F51DFD098B34}" type="datetimeFigureOut">
              <a:rPr lang="en-AU" smtClean="0"/>
              <a:t>2021-08-16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DD62B-F4B8-4085-AD74-C99F26FD13C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60139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3CA1C-2965-4934-BEDF-F51DFD098B34}" type="datetimeFigureOut">
              <a:rPr lang="en-AU" smtClean="0"/>
              <a:t>2021-08-16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DD62B-F4B8-4085-AD74-C99F26FD13C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2808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15513" y="1284192"/>
            <a:ext cx="2957513" cy="204409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6" y="1284192"/>
            <a:ext cx="8701088" cy="204409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3CA1C-2965-4934-BEDF-F51DFD098B34}" type="datetimeFigureOut">
              <a:rPr lang="en-AU" smtClean="0"/>
              <a:t>2021-08-16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DD62B-F4B8-4085-AD74-C99F26FD13C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74910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3CA1C-2965-4934-BEDF-F51DFD098B34}" type="datetimeFigureOut">
              <a:rPr lang="en-AU" smtClean="0"/>
              <a:t>2021-08-16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DD62B-F4B8-4085-AD74-C99F26FD13C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02936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5832" y="6013375"/>
            <a:ext cx="11830050" cy="1003344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5832" y="16141742"/>
            <a:ext cx="11830050" cy="5276352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3CA1C-2965-4934-BEDF-F51DFD098B34}" type="datetimeFigureOut">
              <a:rPr lang="en-AU" smtClean="0"/>
              <a:t>2021-08-16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DD62B-F4B8-4085-AD74-C99F26FD13C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97271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2975" y="6420960"/>
            <a:ext cx="5829300" cy="153042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3725" y="6420960"/>
            <a:ext cx="5829300" cy="153042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3CA1C-2965-4934-BEDF-F51DFD098B34}" type="datetimeFigureOut">
              <a:rPr lang="en-AU" smtClean="0"/>
              <a:t>2021-08-16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DD62B-F4B8-4085-AD74-C99F26FD13C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6927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1284197"/>
            <a:ext cx="11830050" cy="4662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4763" y="5912868"/>
            <a:ext cx="5802510" cy="2897805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4763" y="8810673"/>
            <a:ext cx="5802510" cy="129591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43726" y="5912868"/>
            <a:ext cx="5831087" cy="2897805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43726" y="8810673"/>
            <a:ext cx="5831087" cy="129591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3CA1C-2965-4934-BEDF-F51DFD098B34}" type="datetimeFigureOut">
              <a:rPr lang="en-AU" smtClean="0"/>
              <a:t>2021-08-16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DD62B-F4B8-4085-AD74-C99F26FD13C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082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3CA1C-2965-4934-BEDF-F51DFD098B34}" type="datetimeFigureOut">
              <a:rPr lang="en-AU" smtClean="0"/>
              <a:t>2021-08-16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DD62B-F4B8-4085-AD74-C99F26FD13C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8236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3CA1C-2965-4934-BEDF-F51DFD098B34}" type="datetimeFigureOut">
              <a:rPr lang="en-AU" smtClean="0"/>
              <a:t>2021-08-16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DD62B-F4B8-4085-AD74-C99F26FD13C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3071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1608032"/>
            <a:ext cx="4423767" cy="562811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1087" y="3472907"/>
            <a:ext cx="6943725" cy="17141171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7236143"/>
            <a:ext cx="4423767" cy="13405849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3CA1C-2965-4934-BEDF-F51DFD098B34}" type="datetimeFigureOut">
              <a:rPr lang="en-AU" smtClean="0"/>
              <a:t>2021-08-16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DD62B-F4B8-4085-AD74-C99F26FD13C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5396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1608032"/>
            <a:ext cx="4423767" cy="562811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31087" y="3472907"/>
            <a:ext cx="6943725" cy="17141171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7236143"/>
            <a:ext cx="4423767" cy="13405849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3CA1C-2965-4934-BEDF-F51DFD098B34}" type="datetimeFigureOut">
              <a:rPr lang="en-AU" smtClean="0"/>
              <a:t>2021-08-16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DD62B-F4B8-4085-AD74-C99F26FD13C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307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2975" y="1284197"/>
            <a:ext cx="11830050" cy="4662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975" y="6420960"/>
            <a:ext cx="11830050" cy="153042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2975" y="22356112"/>
            <a:ext cx="3086100" cy="12841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A3CA1C-2965-4934-BEDF-F51DFD098B34}" type="datetimeFigureOut">
              <a:rPr lang="en-AU" smtClean="0"/>
              <a:t>2021-08-16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3425" y="22356112"/>
            <a:ext cx="4629150" cy="12841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686925" y="22356112"/>
            <a:ext cx="3086100" cy="12841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DD62B-F4B8-4085-AD74-C99F26FD13C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8841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95DBC15-442C-4993-8721-DAEE99C6B7E5}"/>
              </a:ext>
            </a:extLst>
          </p:cNvPr>
          <p:cNvGrpSpPr/>
          <p:nvPr/>
        </p:nvGrpSpPr>
        <p:grpSpPr>
          <a:xfrm>
            <a:off x="-2053175" y="770518"/>
            <a:ext cx="17755350" cy="22545943"/>
            <a:chOff x="3562350" y="219075"/>
            <a:chExt cx="5048250" cy="6410325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5ED0A4E9-8BB3-4431-979A-632A6441F12D}"/>
                </a:ext>
              </a:extLst>
            </p:cNvPr>
            <p:cNvSpPr/>
            <p:nvPr/>
          </p:nvSpPr>
          <p:spPr>
            <a:xfrm>
              <a:off x="3562350" y="219075"/>
              <a:ext cx="5048250" cy="6410325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6331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D287190-7800-41C7-A42E-A5D52859BA53}"/>
                </a:ext>
              </a:extLst>
            </p:cNvPr>
            <p:cNvSpPr/>
            <p:nvPr/>
          </p:nvSpPr>
          <p:spPr>
            <a:xfrm>
              <a:off x="4884964" y="328872"/>
              <a:ext cx="420916" cy="432000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 l="-209000" t="-153000" r="-165000" b="-175000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6331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395BBB1-1C14-490E-A53E-2776A2008618}"/>
                </a:ext>
              </a:extLst>
            </p:cNvPr>
            <p:cNvSpPr/>
            <p:nvPr/>
          </p:nvSpPr>
          <p:spPr>
            <a:xfrm>
              <a:off x="5322390" y="325062"/>
              <a:ext cx="467540" cy="285808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 l="-170000" t="-374000" r="-131000" b="-141000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6331"/>
            </a:p>
          </p:txBody>
        </p:sp>
      </p:grpSp>
    </p:spTree>
    <p:extLst>
      <p:ext uri="{BB962C8B-B14F-4D97-AF65-F5344CB8AC3E}">
        <p14:creationId xmlns:p14="http://schemas.microsoft.com/office/powerpoint/2010/main" val="38998094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Kathryn Fuller</dc:creator>
  <cp:lastModifiedBy>Kathryn Fuller</cp:lastModifiedBy>
  <cp:revision>3</cp:revision>
  <dcterms:created xsi:type="dcterms:W3CDTF">2021-08-14T02:41:58Z</dcterms:created>
  <dcterms:modified xsi:type="dcterms:W3CDTF">2021-08-16T16:31:36Z</dcterms:modified>
</cp:coreProperties>
</file>

<file path=docProps/thumbnail.jpeg>
</file>